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7" r:id="rId9"/>
    <p:sldId id="263" r:id="rId10"/>
    <p:sldId id="279" r:id="rId11"/>
    <p:sldId id="281" r:id="rId12"/>
    <p:sldId id="272" r:id="rId13"/>
    <p:sldId id="284" r:id="rId14"/>
    <p:sldId id="274" r:id="rId15"/>
    <p:sldId id="275" r:id="rId16"/>
    <p:sldId id="285" r:id="rId17"/>
    <p:sldId id="276" r:id="rId18"/>
    <p:sldId id="277" r:id="rId19"/>
    <p:sldId id="288" r:id="rId20"/>
    <p:sldId id="289" r:id="rId21"/>
    <p:sldId id="264" r:id="rId22"/>
    <p:sldId id="265" r:id="rId23"/>
    <p:sldId id="267" r:id="rId24"/>
    <p:sldId id="268" r:id="rId25"/>
    <p:sldId id="269" r:id="rId26"/>
    <p:sldId id="2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7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bn-BD" dirty="0" smtClean="0"/>
              <a:t>Android</a:t>
            </a:r>
            <a:r>
              <a:rPr lang="bn-BD" baseline="0" dirty="0" smtClean="0"/>
              <a:t> User of Bangladesh</a:t>
            </a:r>
            <a:endParaRPr lang="en-US" dirty="0"/>
          </a:p>
        </c:rich>
      </c:tx>
      <c:layout>
        <c:manualLayout>
          <c:xMode val="edge"/>
          <c:yMode val="edge"/>
          <c:x val="0.36731055145867902"/>
          <c:y val="0.89170695702027125"/>
        </c:manualLayout>
      </c:layout>
      <c:overlay val="1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Android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077935287102828E-2"/>
          <c:y val="0.34919144629796872"/>
          <c:w val="0.11239116319402688"/>
          <c:h val="0.367942418256811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 w="12700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8DB98-B3C6-4BBB-8572-6320515E61A8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A61AC-CDC2-46B3-B6F2-0B7D8D8A24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56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A61AC-CDC2-46B3-B6F2-0B7D8D8A24B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3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7C3B-6BE2-4F2D-9587-DE8C965D3032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86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2432-E6FF-4A64-AFEE-CD1A0F967995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8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1FE4-D0CC-4443-A1B7-898E6F61C901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597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C022-3B3A-4524-9F42-D51850FA874A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12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BC1C6-3150-4483-BEC9-099972A11BCA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412214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BC1C6-3150-4483-BEC9-099972A11BCA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6905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FB72-777C-4062-9281-AB064ECFF251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4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A2F2-FCB3-4632-A606-5B528D15747C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1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F634-A292-41E3-9DC7-9E7B60ED9BC0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9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BB41-AC0B-4ECA-841C-7EF77220FCC0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34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C7E8D-7009-424C-922A-FE2955B200F2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33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F90A-CB78-434F-86D2-9972D393A833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1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FF73-BA9F-423B-B238-58F35A6FEDAB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9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A788-F36D-49E6-8A6D-66749B58A91D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0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34DD-2720-4EDC-A680-B16C4D8CC4F1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7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69ED9-FDA3-4583-BEA0-5DDC1AAFD5BD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BC1C6-3150-4483-BEC9-099972A11BCA}" type="datetime1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7145" y="627404"/>
            <a:ext cx="8825658" cy="229525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 3200 : System Development  PROJECT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7145" y="3247681"/>
            <a:ext cx="8915399" cy="112628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 Rent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1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0970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0119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Activity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and features</a:t>
            </a:r>
            <a:endParaRPr lang="en-US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611" y="1957908"/>
            <a:ext cx="2349389" cy="39511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80233" y="2175357"/>
            <a:ext cx="5711767" cy="256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      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  <a:p>
            <a:r>
              <a:rPr lang="en-US" sz="21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Six steps should be maintained. This data will be added in firebase.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200" dirty="0" smtClean="0"/>
              <a:t>  </a:t>
            </a:r>
            <a:endParaRPr lang="en-US" sz="2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2800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2330506" y="6036537"/>
            <a:ext cx="245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Figure 2: SignUp Page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572127" y="3368767"/>
            <a:ext cx="5619873" cy="348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59" y="1957907"/>
            <a:ext cx="2261077" cy="39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89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3301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Activity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and features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53" y="2083248"/>
            <a:ext cx="2342228" cy="37332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06967" y="6148193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Figure 3: Login Page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93864" y="2259873"/>
            <a:ext cx="4753291" cy="4598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Login page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registration complete successfully user can login successfully.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12" y="2083248"/>
            <a:ext cx="2387151" cy="373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08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308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Activity Diagram and features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1195389" cy="5937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008262" y="6153834"/>
            <a:ext cx="414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b="1" dirty="0" smtClean="0"/>
              <a:t>  </a:t>
            </a:r>
            <a:r>
              <a:rPr lang="en-US" b="1" dirty="0"/>
              <a:t>4</a:t>
            </a:r>
            <a:r>
              <a:rPr lang="en-US" b="1" dirty="0" smtClean="0"/>
              <a:t> :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Owner and Renter Page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589443" y="2135103"/>
            <a:ext cx="3884710" cy="3961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 &amp; Renter Page</a:t>
            </a:r>
            <a:endParaRPr lang="bn-IN" sz="22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 successfully owner can show all adding house .</a:t>
            </a:r>
            <a:endParaRPr lang="en-US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20" y="2039837"/>
            <a:ext cx="2606467" cy="41523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879" y="615564"/>
            <a:ext cx="8911687" cy="128089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and features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77" y="2214691"/>
            <a:ext cx="1623701" cy="3545171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73" y="2214692"/>
            <a:ext cx="1655978" cy="35451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3657" y="5884887"/>
            <a:ext cx="52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itchFamily="18" charset="0"/>
              </a:rPr>
              <a:t>Figure 5 :  Navigation View for Owner and Renter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887768" y="2214694"/>
            <a:ext cx="3549066" cy="3454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Navigation view</a:t>
            </a:r>
          </a:p>
          <a:p>
            <a:r>
              <a:rPr lang="en-US" sz="1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drawer are almost same but in the owner drawer extra two options Add House and My Houses are got.</a:t>
            </a: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256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853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and features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09" y="2133600"/>
            <a:ext cx="1743807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17986" y="6140450"/>
            <a:ext cx="318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Figure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: Adding House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598700" y="2111843"/>
            <a:ext cx="3507680" cy="421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house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owner can add a new house and the added house goes to the view page.</a:t>
            </a:r>
            <a:endParaRPr lang="bn-IN" sz="24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61" y="2111843"/>
            <a:ext cx="1839590" cy="380000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89583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Activity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and features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93" y="2483858"/>
            <a:ext cx="1811708" cy="34163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54107" y="6031653"/>
            <a:ext cx="5188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Figure 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Random Owner’s House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546336" y="1915290"/>
            <a:ext cx="3507680" cy="421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My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HouSes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 can show all houses what he added before.</a:t>
            </a:r>
          </a:p>
          <a:p>
            <a:pPr marL="0" indent="0">
              <a:buNone/>
            </a:pPr>
            <a:endParaRPr lang="en-US" sz="24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66441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Activity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and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829658" y="2108736"/>
            <a:ext cx="3941981" cy="3936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Profile</a:t>
            </a:r>
            <a:endParaRPr lang="en-US" sz="24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 and renter can see their profile .</a:t>
            </a:r>
          </a:p>
          <a:p>
            <a:pPr marL="0" indent="0">
              <a:buNone/>
            </a:pPr>
            <a:endParaRPr lang="en-US" sz="24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8166" y="6126925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Figure 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User Details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60" y="2461189"/>
            <a:ext cx="2690413" cy="36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7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51483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Activity Diagram and features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915290"/>
            <a:ext cx="7790905" cy="4942710"/>
          </a:xfrm>
        </p:spPr>
        <p:txBody>
          <a:bodyPr/>
          <a:lstStyle/>
          <a:p>
            <a:pPr>
              <a:buNone/>
            </a:pPr>
            <a:r>
              <a:rPr lang="en-US" sz="1800" b="1" cap="none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445043" y="6305574"/>
            <a:ext cx="317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Figure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: Search Option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17960" y="2278101"/>
            <a:ext cx="3507680" cy="421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Search Option</a:t>
            </a:r>
          </a:p>
          <a:p>
            <a:r>
              <a:rPr lang="en-US" sz="2400" cap="none" dirty="0" smtClean="0">
                <a:latin typeface="Times New Roman" pitchFamily="18" charset="0"/>
                <a:cs typeface="Times New Roman" pitchFamily="18" charset="0"/>
              </a:rPr>
              <a:t>Owner and renter both can search houses by location.</a:t>
            </a:r>
            <a:endParaRPr lang="en-US" sz="2400" cap="none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43" y="2352160"/>
            <a:ext cx="2622472" cy="395341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159" y="690160"/>
            <a:ext cx="10364451" cy="613383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and features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1170214"/>
            <a:ext cx="10363826" cy="5702300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75697" y="5914118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739900" y="6348976"/>
            <a:ext cx="744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Figure  10: House Details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50839" y="2205105"/>
            <a:ext cx="3941981" cy="4351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3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House Details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 and renter can show a random house details.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80" y="2359956"/>
            <a:ext cx="2469736" cy="404161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522" y="627909"/>
            <a:ext cx="10364451" cy="613383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and features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1170214"/>
            <a:ext cx="10363826" cy="5702300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75697" y="5914118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739900" y="6348976"/>
            <a:ext cx="744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Figure  11: House Details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50839" y="2205105"/>
            <a:ext cx="3941981" cy="4351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3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Google Map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will be seen in </a:t>
            </a:r>
            <a:r>
              <a:rPr lang="en-US" sz="28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map by clicking on the location button.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22" y="2324456"/>
            <a:ext cx="2442893" cy="41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5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435" y="644070"/>
            <a:ext cx="10364451" cy="159617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House rent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982141" y="1731409"/>
            <a:ext cx="5435600" cy="38512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</a:p>
          <a:p>
            <a:pPr marL="0" indent="0">
              <a:buNone/>
            </a:pPr>
            <a:r>
              <a:rPr lang="en-US" sz="2800" b="1" dirty="0" smtClean="0"/>
              <a:t>H.M</a:t>
            </a:r>
            <a:r>
              <a:rPr lang="en-US" sz="2800" b="1" dirty="0"/>
              <a:t>. Abdul </a:t>
            </a:r>
            <a:r>
              <a:rPr lang="en-US" sz="3500" b="1" dirty="0"/>
              <a:t>Fattah</a:t>
            </a:r>
            <a:endPara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and Engineering,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Khulna.</a:t>
            </a:r>
          </a:p>
          <a:p>
            <a:endParaRPr lang="en-US" cap="none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210300" y="2083244"/>
            <a:ext cx="5981700" cy="4285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Nohel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ath</a:t>
            </a:r>
            <a:endParaRPr lang="en-US" sz="2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 : 1607013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Mahmudur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Rahman </a:t>
            </a: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limon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 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1607049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and Engineering,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Khulna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705" y="669383"/>
            <a:ext cx="10364451" cy="613383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and features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1170214"/>
            <a:ext cx="10363826" cy="5702300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75697" y="5914118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739900" y="6348976"/>
            <a:ext cx="744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Figure  12: House Details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50839" y="2205105"/>
            <a:ext cx="3941981" cy="4351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3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Rating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 and renter can rate this app.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10" y="2401510"/>
            <a:ext cx="2553988" cy="39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8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927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Limitations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1511300"/>
            <a:ext cx="10363826" cy="4699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a small online renting house system</a:t>
            </a:r>
            <a:endParaRPr lang="en-US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Can’t show the exact locations sometimes because all over the locations are not included in the app</a:t>
            </a:r>
          </a:p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app doesn’t properly maintained through the country.</a:t>
            </a:r>
            <a:endParaRPr lang="en-US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21</a:t>
            </a:fld>
            <a:endParaRPr lang="en-US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403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Future Plan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1473200"/>
            <a:ext cx="10363826" cy="4679406"/>
          </a:xfrm>
        </p:spPr>
        <p:txBody>
          <a:bodyPr>
            <a:normAutofit/>
          </a:bodyPr>
          <a:lstStyle/>
          <a:p>
            <a:r>
              <a:rPr lang="en-US" sz="2500" cap="none" dirty="0" smtClean="0"/>
              <a:t>Using all the locations properly to the house based location</a:t>
            </a:r>
          </a:p>
          <a:p>
            <a:r>
              <a:rPr lang="en-US" sz="2500" dirty="0" smtClean="0"/>
              <a:t>Enhance user interface by adding more user interactive features</a:t>
            </a:r>
          </a:p>
          <a:p>
            <a:r>
              <a:rPr lang="en-US" sz="2500" dirty="0" smtClean="0"/>
              <a:t>Payment options</a:t>
            </a:r>
          </a:p>
          <a:p>
            <a:r>
              <a:rPr lang="en-US" sz="2500" cap="none" dirty="0" smtClean="0"/>
              <a:t>Chat options between owner and renter</a:t>
            </a:r>
          </a:p>
          <a:p>
            <a:r>
              <a:rPr lang="en-US" sz="2500" dirty="0" smtClean="0"/>
              <a:t>Try to make the apps auto update location based so in the certain location renter can see the latest houses near him</a:t>
            </a:r>
          </a:p>
          <a:p>
            <a:r>
              <a:rPr lang="en-US" sz="2500" cap="none" dirty="0" smtClean="0"/>
              <a:t>Offer details facilities of the houses to the home page</a:t>
            </a:r>
          </a:p>
          <a:p>
            <a:r>
              <a:rPr lang="en-US" sz="2500" dirty="0" smtClean="0"/>
              <a:t>Allow to process a renter as a guest.</a:t>
            </a:r>
            <a:endParaRPr lang="en-US" sz="250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22</a:t>
            </a:fld>
            <a:endParaRPr lang="en-US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673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Learning outcomes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1574800"/>
            <a:ext cx="10363826" cy="4216399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 </a:t>
            </a:r>
            <a:r>
              <a:rPr lang="en-US" sz="2800" cap="none" dirty="0" smtClean="0"/>
              <a:t>We are introduced to development of a overall system which is familiar in our daily life.</a:t>
            </a:r>
          </a:p>
          <a:p>
            <a:pPr algn="just"/>
            <a:r>
              <a:rPr lang="en-US" sz="2800" cap="none" dirty="0" smtClean="0"/>
              <a:t> In the process of developing the system, we faced different types of problem and we tried to solve it.</a:t>
            </a:r>
          </a:p>
          <a:p>
            <a:pPr algn="just"/>
            <a:r>
              <a:rPr lang="en-US" sz="2800" cap="none" dirty="0" smtClean="0"/>
              <a:t> In  the process of solving problem, we learnt so many things</a:t>
            </a:r>
          </a:p>
          <a:p>
            <a:pPr algn="just"/>
            <a:r>
              <a:rPr lang="en-US" sz="2800" cap="none" dirty="0" smtClean="0"/>
              <a:t> In this project we learnt how the development of a system works that will help us in future.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23</a:t>
            </a:fld>
            <a:endParaRPr lang="en-US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959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Conclusion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1893194"/>
            <a:ext cx="10363826" cy="4113906"/>
          </a:xfrm>
        </p:spPr>
        <p:txBody>
          <a:bodyPr/>
          <a:lstStyle/>
          <a:p>
            <a:pPr lvl="0"/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designed to reduce human labor and efficiently maintaining the total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renting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process.</a:t>
            </a:r>
          </a:p>
          <a:p>
            <a:pPr lvl="0"/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flexible way of  renting houses</a:t>
            </a:r>
          </a:p>
          <a:p>
            <a:pPr lvl="0"/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hope that it will help people to reduce both time and trouble.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24</a:t>
            </a:fld>
            <a:endParaRPr lang="en-US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06659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References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1685110"/>
            <a:ext cx="10363826" cy="4106089"/>
          </a:xfrm>
        </p:spPr>
        <p:txBody>
          <a:bodyPr>
            <a:normAutofit/>
          </a:bodyPr>
          <a:lstStyle/>
          <a:p>
            <a:r>
              <a:rPr lang="en-US" sz="3000" dirty="0"/>
              <a:t>https</a:t>
            </a:r>
            <a:r>
              <a:rPr lang="en-US" sz="3000" dirty="0" smtClean="0"/>
              <a:t>://developer.android.com</a:t>
            </a:r>
          </a:p>
          <a:p>
            <a:r>
              <a:rPr lang="en-US" sz="3000" dirty="0" smtClean="0"/>
              <a:t>https://firebase.org/</a:t>
            </a:r>
          </a:p>
          <a:p>
            <a:r>
              <a:rPr lang="en-US" sz="3000" dirty="0" smtClean="0"/>
              <a:t>https</a:t>
            </a:r>
            <a:r>
              <a:rPr lang="en-US" sz="3000" dirty="0"/>
              <a:t>://</a:t>
            </a:r>
            <a:r>
              <a:rPr lang="en-US" sz="3000" dirty="0" smtClean="0"/>
              <a:t>www.youtube.com/watch?v=vpObpZ5MYSE</a:t>
            </a:r>
          </a:p>
          <a:p>
            <a:r>
              <a:rPr lang="en-US" sz="3000" dirty="0"/>
              <a:t>https://</a:t>
            </a:r>
            <a:r>
              <a:rPr lang="en-US" sz="3000" dirty="0" smtClean="0"/>
              <a:t>www.youtube.com/watch?v=h62bcMwahTU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581" y="2264437"/>
            <a:ext cx="10364451" cy="1596177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               Thank </a:t>
            </a:r>
            <a:r>
              <a:rPr lang="en-US" sz="6000" b="1" dirty="0"/>
              <a:t>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9072" y="589344"/>
            <a:ext cx="9906625" cy="761999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65158" y="1186315"/>
            <a:ext cx="9292046" cy="50927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endParaRPr lang="en-US" sz="26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tatement of problem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Choosing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choosing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 details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 and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Future plan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outcomes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3</a:t>
            </a:fld>
            <a:endParaRPr lang="en-US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9697" y="624110"/>
            <a:ext cx="9974915" cy="128089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 of Problem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815" y="1221972"/>
            <a:ext cx="12228021" cy="54947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cap="none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cap="none" dirty="0" smtClean="0">
                <a:latin typeface="Times New Roman" pitchFamily="18" charset="0"/>
                <a:cs typeface="Times New Roman" pitchFamily="18" charset="0"/>
              </a:rPr>
              <a:t>Maintaining all the information related to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owner and renter</a:t>
            </a:r>
            <a:endParaRPr lang="en-US" sz="2800" cap="none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cap="none" dirty="0" smtClean="0">
                <a:latin typeface="Times New Roman" pitchFamily="18" charset="0"/>
                <a:cs typeface="Times New Roman" pitchFamily="18" charset="0"/>
              </a:rPr>
              <a:t>Building a system for renter to find houses in different location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Renter don’t need any helping assistant and they don’t need to do any hard labor           to find houses </a:t>
            </a:r>
          </a:p>
          <a:p>
            <a:r>
              <a:rPr lang="en-US" sz="2800" cap="none" dirty="0" smtClean="0">
                <a:latin typeface="Times New Roman" pitchFamily="18" charset="0"/>
                <a:cs typeface="Times New Roman" pitchFamily="18" charset="0"/>
              </a:rPr>
              <a:t>Renter can show the house details so that they can choose the perfect house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Maintaining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overall process in a online house renting system</a:t>
            </a:r>
            <a:r>
              <a:rPr lang="en-US" sz="2800" cap="none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800" cap="none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4</a:t>
            </a:fld>
            <a:endParaRPr lang="en-US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558519"/>
            <a:ext cx="10364451" cy="638783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Platform Choosing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08100"/>
            <a:ext cx="9077533" cy="55499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Why Android platform ?</a:t>
            </a:r>
          </a:p>
          <a:p>
            <a:pPr algn="ctr"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055317" y="1529696"/>
            <a:ext cx="4045528" cy="5328303"/>
          </a:xfrm>
          <a:prstGeom prst="rect">
            <a:avLst/>
          </a:prstGeom>
        </p:spPr>
        <p:txBody>
          <a:bodyPr/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Wider Pool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Customers.</a:t>
            </a:r>
            <a:endParaRPr kumimoji="0" lang="bn-BD" sz="2000" u="none" strike="noStrike" kern="1200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u="none" strike="noStrike" kern="1200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According to latest reports, there are 106,000,000 active mobile phone </a:t>
            </a:r>
          </a:p>
          <a:p>
            <a:pPr marL="285750" marR="0" lvl="0" indent="-285750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u="none" strike="noStrike" kern="1200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bn-BD" sz="2000" u="none" strike="noStrike" kern="1200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</a:rPr>
              <a:t>mong them 5 lac use android operated smartphone</a:t>
            </a:r>
            <a:r>
              <a:rPr kumimoji="0" lang="en-US" sz="2000" u="none" strike="noStrike" kern="1200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bn-BD" sz="2000" u="none" strike="noStrike" kern="1200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</a:rPr>
              <a:t>.</a:t>
            </a:r>
            <a:endParaRPr kumimoji="0" lang="en-US" sz="2000" u="none" strike="noStrike" kern="1200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Easier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Installation.</a:t>
            </a: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Easier Entry to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Market.</a:t>
            </a: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Custom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ROMs.</a:t>
            </a: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Compatible with More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Devices.</a:t>
            </a: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Easier to learn for developers.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sz="2000" i="1" dirty="0"/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bn-BD" sz="2400" b="0" i="0" u="none" strike="noStrike" kern="1200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00" y="5753437"/>
            <a:ext cx="7775547" cy="1035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Resource: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1.https://www.quora.com/How-many-smartphone-users-are-in-Bangladesh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844417072"/>
              </p:ext>
            </p:extLst>
          </p:nvPr>
        </p:nvGraphicFramePr>
        <p:xfrm>
          <a:off x="1401755" y="2079653"/>
          <a:ext cx="483689" cy="63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3" y="1857372"/>
            <a:ext cx="6948989" cy="374087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558801"/>
            <a:ext cx="10364451" cy="889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Database choosing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firebase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10000" contrast="10000"/>
          </a:blip>
          <a:stretch>
            <a:fillRect/>
          </a:stretch>
        </p:blipFill>
        <p:spPr>
          <a:xfrm>
            <a:off x="3057525" y="1654961"/>
            <a:ext cx="6076950" cy="341947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64900" y="5883275"/>
            <a:ext cx="393700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432852" y="5501814"/>
            <a:ext cx="5495867" cy="746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Source : https://www.quora.com/growth-of-firebase/ 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657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Technical details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160573"/>
            <a:ext cx="9448800" cy="2743200"/>
          </a:xfrm>
        </p:spPr>
        <p:txBody>
          <a:bodyPr/>
          <a:lstStyle/>
          <a:p>
            <a:r>
              <a:rPr lang="en-US" sz="2400" dirty="0" smtClean="0"/>
              <a:t> Owner and Renter Signup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Add House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House Details</a:t>
            </a: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Renting House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Showing profile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6751"/>
            <a:ext cx="10364451" cy="989426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Activity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and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02" y="1486969"/>
            <a:ext cx="7477570" cy="37839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70858" y="6248400"/>
            <a:ext cx="103196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 RENT ACTIVITY  DIAGRAM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38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403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Activity Diagram and features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4057" y="1981200"/>
            <a:ext cx="4340180" cy="4688192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>
              <a:buNone/>
            </a:pPr>
            <a:r>
              <a:rPr lang="en-US" sz="3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1200" cap="none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PAGE</a:t>
            </a:r>
          </a:p>
          <a:p>
            <a:r>
              <a:rPr lang="en-US" sz="8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needs to open the app</a:t>
            </a:r>
          </a:p>
          <a:p>
            <a:r>
              <a:rPr lang="en-US" sz="8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needs to select one category as owner or renter</a:t>
            </a:r>
            <a:endParaRPr lang="en-US" sz="84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dirty="0" smtClean="0"/>
              <a:t>  </a:t>
            </a:r>
            <a:fld id="{6D22F896-40B5-4ADD-8801-0D06FADFA095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462616" y="6340886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Front Page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8100" y="204470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39100" y="1981200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33" y="2165866"/>
            <a:ext cx="2754984" cy="41297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1195</TotalTime>
  <Words>814</Words>
  <Application>Microsoft Office PowerPoint</Application>
  <PresentationFormat>Widescreen</PresentationFormat>
  <Paragraphs>176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Century Gothic</vt:lpstr>
      <vt:lpstr>Times New Roman</vt:lpstr>
      <vt:lpstr>Vrinda</vt:lpstr>
      <vt:lpstr>Wingdings</vt:lpstr>
      <vt:lpstr>Wingdings 3</vt:lpstr>
      <vt:lpstr>Wisp</vt:lpstr>
      <vt:lpstr>CSE 3200 : System Development  PROJECT</vt:lpstr>
      <vt:lpstr>House rent</vt:lpstr>
      <vt:lpstr>Key Points</vt:lpstr>
      <vt:lpstr>Statement of Problem</vt:lpstr>
      <vt:lpstr>     Platform Choosing</vt:lpstr>
      <vt:lpstr>     Database choosing</vt:lpstr>
      <vt:lpstr>     Technical details</vt:lpstr>
      <vt:lpstr>      Activity Diagram and features</vt:lpstr>
      <vt:lpstr>     Activity Diagram and features</vt:lpstr>
      <vt:lpstr>     Activity Diagram and features</vt:lpstr>
      <vt:lpstr>     Activity Diagram and features</vt:lpstr>
      <vt:lpstr>     Activity Diagram and features</vt:lpstr>
      <vt:lpstr>Activity Diagram and features</vt:lpstr>
      <vt:lpstr>Activity Diagram and features</vt:lpstr>
      <vt:lpstr>     Activity Diagram and features</vt:lpstr>
      <vt:lpstr>     Activity Diagram and features</vt:lpstr>
      <vt:lpstr>     Activity Diagram and features</vt:lpstr>
      <vt:lpstr>Activity Diagram and features</vt:lpstr>
      <vt:lpstr>Activity Diagram and features</vt:lpstr>
      <vt:lpstr>Activity Diagram and features</vt:lpstr>
      <vt:lpstr>     Limitations</vt:lpstr>
      <vt:lpstr>     Future Plan</vt:lpstr>
      <vt:lpstr>     Learning outcomes</vt:lpstr>
      <vt:lpstr>     Conclusion</vt:lpstr>
      <vt:lpstr>     References</vt:lpstr>
      <vt:lpstr>               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MR Limon</cp:lastModifiedBy>
  <cp:revision>181</cp:revision>
  <dcterms:created xsi:type="dcterms:W3CDTF">2018-12-08T14:25:29Z</dcterms:created>
  <dcterms:modified xsi:type="dcterms:W3CDTF">2019-12-26T02:53:14Z</dcterms:modified>
</cp:coreProperties>
</file>